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1" r:id="rId9"/>
    <p:sldId id="264" r:id="rId10"/>
    <p:sldId id="265" r:id="rId11"/>
    <p:sldId id="267" r:id="rId12"/>
    <p:sldId id="270" r:id="rId13"/>
    <p:sldId id="268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5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sk-SK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1" name="Obdélní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Obdélní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bdélní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Obdélní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Rovnoramenný trojúhelník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3EDE6E6-F1BB-41A8-AD49-2BC59B8B4662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221BEA0-AC0B-448C-A2FA-1E8DE6F0F5E5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8" name="Přímá spojovací čára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Přímá spojovací čára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ovnoramenný trojúhelní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j.petrasova@zoznam.s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Chlieb</a:t>
            </a:r>
            <a:r>
              <a:rPr lang="sk-SK" b="1" dirty="0"/>
              <a:t>, pečivo, obilniny, </a:t>
            </a:r>
            <a:r>
              <a:rPr lang="sk-SK" b="1" dirty="0" smtClean="0"/>
              <a:t>cestoviny,</a:t>
            </a:r>
            <a:r>
              <a:rPr lang="sk-SK" b="1" dirty="0"/>
              <a:t> </a:t>
            </a:r>
            <a:r>
              <a:rPr lang="sk-SK" b="1" dirty="0" smtClean="0"/>
              <a:t>zemiaky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Aktivity</a:t>
            </a:r>
            <a:endParaRPr lang="sk-SK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sk-SK" dirty="0" smtClean="0"/>
              <a:t>Krájanie, stolovanie chleba a pekárenských výrobkov.</a:t>
            </a:r>
          </a:p>
          <a:p>
            <a:pPr algn="just"/>
            <a:r>
              <a:rPr lang="sk-SK" dirty="0" smtClean="0"/>
              <a:t>Poznávame potravinovú pyramídu.</a:t>
            </a:r>
          </a:p>
          <a:p>
            <a:pPr algn="just"/>
            <a:r>
              <a:rPr lang="sk-SK" dirty="0" smtClean="0"/>
              <a:t>Prezentácia o chlebe, pečive, obilninách, cestovinách, zemiakoch. </a:t>
            </a:r>
          </a:p>
          <a:p>
            <a:pPr algn="just"/>
            <a:r>
              <a:rPr lang="sk-SK" dirty="0" smtClean="0"/>
              <a:t>Prezentácia o význame celozrnného pečiva, podľa čoho zistíme, že je pečivo celozrnné a ako ho skladujeme.</a:t>
            </a:r>
          </a:p>
          <a:p>
            <a:pPr algn="just"/>
            <a:r>
              <a:rPr lang="sk-SK" dirty="0" smtClean="0"/>
              <a:t>Výroba chleba a pekárenských výrobkov. Poznávame múku, </a:t>
            </a:r>
          </a:p>
          <a:p>
            <a:pPr algn="just">
              <a:buNone/>
            </a:pPr>
            <a:r>
              <a:rPr lang="sk-SK" dirty="0" smtClean="0"/>
              <a:t>     s lepkom, bez lepku a ochorenie </a:t>
            </a:r>
            <a:r>
              <a:rPr lang="sk-SK" dirty="0" err="1" smtClean="0"/>
              <a:t>celiakia</a:t>
            </a:r>
            <a:r>
              <a:rPr lang="sk-SK" dirty="0" smtClean="0"/>
              <a:t>.</a:t>
            </a:r>
          </a:p>
          <a:p>
            <a:pPr algn="just"/>
            <a:r>
              <a:rPr lang="sk-SK" dirty="0" smtClean="0"/>
              <a:t>Riešenie úloh, dopĺňanie potravinovej pyramídy.</a:t>
            </a:r>
          </a:p>
          <a:p>
            <a:pPr algn="just"/>
            <a:r>
              <a:rPr lang="sk-SK" dirty="0" smtClean="0"/>
              <a:t>Rozprávka o vianočke. </a:t>
            </a:r>
          </a:p>
          <a:p>
            <a:pPr algn="just"/>
            <a:r>
              <a:rPr lang="sk-SK" dirty="0" smtClean="0"/>
              <a:t>Ochutnávka vianočky, chleba a rôzneho pečiva.</a:t>
            </a:r>
          </a:p>
          <a:p>
            <a:pPr algn="just"/>
            <a:r>
              <a:rPr lang="sk-SK" dirty="0" smtClean="0"/>
              <a:t>Kreslenie, strihanie, lepenie obrázkov chleba, pečiva  a cestovín.</a:t>
            </a:r>
          </a:p>
          <a:p>
            <a:pPr algn="just"/>
            <a:r>
              <a:rPr lang="sk-SK" dirty="0" smtClean="0"/>
              <a:t>Kreslenie chleba, pekárenských výrobkov...</a:t>
            </a:r>
          </a:p>
          <a:p>
            <a:pPr algn="just"/>
            <a:endParaRPr lang="sk-S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sk-SK" sz="1600" dirty="0" smtClean="0"/>
              <a:t>Žiaci PŠ, B - variantu, spolu: 6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sk-SK" dirty="0" smtClean="0"/>
              <a:t>Krájanie, stolovanie chleba a pekárenských výrobkov.</a:t>
            </a:r>
          </a:p>
          <a:p>
            <a:endParaRPr lang="sk-SK" dirty="0"/>
          </a:p>
        </p:txBody>
      </p:sp>
      <p:pic>
        <p:nvPicPr>
          <p:cNvPr id="4" name="Obrázek 3" descr="G:\100ANDRO\DSC_00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634031" y="3348031"/>
            <a:ext cx="3780166" cy="323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ázek 4" descr="G:\100ANDRO\DSC_00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420888"/>
            <a:ext cx="3024376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ek 5" descr="G:\100ANDRO\DSC_00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65104"/>
            <a:ext cx="5292080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Žiaci PŠ, B – variantu, C – variantu, CVČ, spolu 32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Poznávame potravinovú pyramídu.</a:t>
            </a:r>
            <a:endParaRPr lang="sk-SK" dirty="0"/>
          </a:p>
        </p:txBody>
      </p:sp>
      <p:pic>
        <p:nvPicPr>
          <p:cNvPr id="1026" name="Picture 2" descr="G:\100ANDRO\DSC_0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04864"/>
            <a:ext cx="8352928" cy="3922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G:\100ANDRO\DSC_00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708920"/>
            <a:ext cx="3744416" cy="2376264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Žiaci PŠ, B – variantu, C – variantu, CVČ, spolu 32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Prezentácia o chlebe, pečive, obilninách, cestovinách, zemiakoch. </a:t>
            </a:r>
          </a:p>
          <a:p>
            <a:endParaRPr lang="sk-SK" dirty="0"/>
          </a:p>
        </p:txBody>
      </p:sp>
      <p:pic>
        <p:nvPicPr>
          <p:cNvPr id="4" name="Obrázek 3" descr="G:\100ANDRO\DSC_00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509120"/>
            <a:ext cx="2915816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G:\100ANDRO\DSC_00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08920"/>
            <a:ext cx="3240360" cy="2346648"/>
          </a:xfrm>
          <a:prstGeom prst="rect">
            <a:avLst/>
          </a:prstGeom>
          <a:noFill/>
        </p:spPr>
      </p:pic>
      <p:pic>
        <p:nvPicPr>
          <p:cNvPr id="3076" name="Picture 4" descr="G:\100ANDRO\DSC_00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2636912"/>
            <a:ext cx="2339752" cy="18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800" dirty="0" smtClean="0"/>
              <a:t>Žiaci PŠ, B – variantu, C – variantu, CVČ, spolu 32 žiakov</a:t>
            </a:r>
            <a:r>
              <a:rPr lang="sk-SK" sz="1600" dirty="0" smtClean="0"/>
              <a:t>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Prezentácia o význame celozrnného pečiva, podľa čoho zistíme, že je pečivo celozrnné a ako ho skladujeme.</a:t>
            </a:r>
          </a:p>
          <a:p>
            <a:endParaRPr lang="sk-SK" dirty="0"/>
          </a:p>
        </p:txBody>
      </p:sp>
      <p:pic>
        <p:nvPicPr>
          <p:cNvPr id="4" name="Obrázek 3" descr="G:\100ANDRO\DSC_008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280" y="3618228"/>
            <a:ext cx="5760720" cy="323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G:\100ANDRO\DSC_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148580" y="3577580"/>
            <a:ext cx="3429000" cy="3131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Žiaci PŠ, A – variantu, B – variantu, C – variantu, CVČ, spolu 63žiakov.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dirty="0" smtClean="0"/>
              <a:t>Výroba chleba a pekárenských výrobkov – </a:t>
            </a:r>
            <a:r>
              <a:rPr lang="sk-SK" dirty="0" err="1" smtClean="0"/>
              <a:t>videoukážkou</a:t>
            </a:r>
            <a:r>
              <a:rPr lang="sk-SK" dirty="0" smtClean="0"/>
              <a:t>, zážitkovou prednáškou. Poznávame múku, pečivo, s lepkom, bez lepku, ochorenie </a:t>
            </a:r>
            <a:r>
              <a:rPr lang="sk-SK" dirty="0" err="1" smtClean="0"/>
              <a:t>celiakia</a:t>
            </a:r>
            <a:r>
              <a:rPr lang="sk-SK" dirty="0" smtClean="0"/>
              <a:t>. </a:t>
            </a:r>
          </a:p>
        </p:txBody>
      </p:sp>
      <p:pic>
        <p:nvPicPr>
          <p:cNvPr id="4" name="Obrázek 3" descr="G:\100ANDRO\DSC_00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717032"/>
            <a:ext cx="3024336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G:\100ANDRO\DSC_0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7032"/>
            <a:ext cx="3203848" cy="3140968"/>
          </a:xfrm>
          <a:prstGeom prst="rect">
            <a:avLst/>
          </a:prstGeom>
          <a:noFill/>
        </p:spPr>
      </p:pic>
      <p:pic>
        <p:nvPicPr>
          <p:cNvPr id="6" name="Picture 2" descr="C:\Users\oliver\Downloads\20161010_1116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717032"/>
            <a:ext cx="3203848" cy="314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:\100ANDRO\DSC_0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132856"/>
            <a:ext cx="2627784" cy="2420888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Žiaci PŠ, B – variantu, C – variantu, CVČ, spolu 32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sk-SK" dirty="0" smtClean="0"/>
              <a:t>Riešenie úloh, dopĺňanie potravinovej pyramídy.</a:t>
            </a:r>
          </a:p>
          <a:p>
            <a:endParaRPr lang="sk-SK" dirty="0"/>
          </a:p>
        </p:txBody>
      </p:sp>
      <p:pic>
        <p:nvPicPr>
          <p:cNvPr id="2050" name="Picture 2" descr="G:\100ANDRO\DSC_0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37112"/>
            <a:ext cx="4139952" cy="2420888"/>
          </a:xfrm>
          <a:prstGeom prst="rect">
            <a:avLst/>
          </a:prstGeom>
          <a:noFill/>
        </p:spPr>
      </p:pic>
      <p:pic>
        <p:nvPicPr>
          <p:cNvPr id="5" name="Obrázek 4" descr="G:\100ANDRO\DSC_009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437112"/>
            <a:ext cx="4067944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G:\100ANDRO\DSC_00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2132856"/>
            <a:ext cx="2552800" cy="2318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Žiaci PŠ, B – variantu, C – variantu, žiaci s </a:t>
            </a:r>
            <a:r>
              <a:rPr lang="sk-SK" sz="1600" dirty="0" err="1" smtClean="0"/>
              <a:t>autizmom</a:t>
            </a:r>
            <a:r>
              <a:rPr lang="sk-SK" sz="1600" dirty="0" smtClean="0"/>
              <a:t>,  CVČ, spolu 35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Rozprávka o vianočke.</a:t>
            </a:r>
            <a:endParaRPr lang="sk-SK" dirty="0"/>
          </a:p>
        </p:txBody>
      </p:sp>
      <p:pic>
        <p:nvPicPr>
          <p:cNvPr id="6146" name="Picture 2" descr="G:\100ANDRO\DSC_0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5024"/>
            <a:ext cx="3347864" cy="3212976"/>
          </a:xfrm>
          <a:prstGeom prst="rect">
            <a:avLst/>
          </a:prstGeom>
          <a:noFill/>
        </p:spPr>
      </p:pic>
      <p:pic>
        <p:nvPicPr>
          <p:cNvPr id="6147" name="Picture 3" descr="G:\100ANDRO\DSC_0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356992"/>
            <a:ext cx="2843808" cy="3501008"/>
          </a:xfrm>
          <a:prstGeom prst="rect">
            <a:avLst/>
          </a:prstGeom>
          <a:noFill/>
        </p:spPr>
      </p:pic>
      <p:pic>
        <p:nvPicPr>
          <p:cNvPr id="8" name="Obrázek 7" descr="G:\100ANDRO\DSC_006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3032" y="2852936"/>
            <a:ext cx="3420968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1600" dirty="0" smtClean="0"/>
              <a:t>Žiaci PŠ, A – variantu, B – variantu, C – variantu , </a:t>
            </a:r>
            <a:br>
              <a:rPr lang="sk-SK" sz="1600" dirty="0" smtClean="0"/>
            </a:br>
            <a:r>
              <a:rPr lang="sk-SK" sz="1600" dirty="0" smtClean="0"/>
              <a:t>žiaci s </a:t>
            </a:r>
            <a:r>
              <a:rPr lang="sk-SK" sz="1600" dirty="0" err="1" smtClean="0"/>
              <a:t>autizmom</a:t>
            </a:r>
            <a:r>
              <a:rPr lang="sk-SK" sz="1600" dirty="0" smtClean="0"/>
              <a:t>, CVČ, spolu 66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Ochutnávka vianočky, </a:t>
            </a:r>
          </a:p>
          <a:p>
            <a:pPr>
              <a:buNone/>
            </a:pPr>
            <a:r>
              <a:rPr lang="sk-SK" dirty="0" smtClean="0"/>
              <a:t>    chleba a rôzneho pečiva.</a:t>
            </a:r>
            <a:endParaRPr lang="sk-SK" dirty="0"/>
          </a:p>
        </p:txBody>
      </p:sp>
      <p:pic>
        <p:nvPicPr>
          <p:cNvPr id="4" name="Obrázek 3" descr="G:\100ANDRO\DSC_007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618228"/>
            <a:ext cx="4644008" cy="323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G:\100ANDRO\DSC_0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5024"/>
            <a:ext cx="4427984" cy="3212976"/>
          </a:xfrm>
          <a:prstGeom prst="rect">
            <a:avLst/>
          </a:prstGeom>
          <a:noFill/>
        </p:spPr>
      </p:pic>
      <p:pic>
        <p:nvPicPr>
          <p:cNvPr id="8" name="Picture 2" descr="C:\Users\oliver\Downloads\20161010_1122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0"/>
            <a:ext cx="4139952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G:\100ANDRO\DSC_0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84784"/>
            <a:ext cx="4499992" cy="2592288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Žiaci PŠ, B – variantu, C – variantu, žiaci s </a:t>
            </a:r>
            <a:r>
              <a:rPr lang="sk-SK" sz="1600" dirty="0" err="1" smtClean="0"/>
              <a:t>autizmom</a:t>
            </a:r>
            <a:r>
              <a:rPr lang="sk-SK" sz="1600" dirty="0" smtClean="0"/>
              <a:t>, CVČ, spolu 35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sk-SK" dirty="0" smtClean="0"/>
              <a:t>Kreslenie, strihanie, </a:t>
            </a:r>
          </a:p>
          <a:p>
            <a:pPr algn="just">
              <a:buNone/>
            </a:pPr>
            <a:r>
              <a:rPr lang="sk-SK" dirty="0" smtClean="0"/>
              <a:t>    lepenie obrázkov chleba, </a:t>
            </a:r>
          </a:p>
          <a:p>
            <a:pPr algn="just">
              <a:buNone/>
            </a:pPr>
            <a:r>
              <a:rPr lang="sk-SK" dirty="0" smtClean="0"/>
              <a:t>    pečiva a cestovín.</a:t>
            </a:r>
          </a:p>
          <a:p>
            <a:endParaRPr lang="sk-SK" dirty="0"/>
          </a:p>
        </p:txBody>
      </p:sp>
      <p:pic>
        <p:nvPicPr>
          <p:cNvPr id="4" name="Picture 2" descr="G:\100ANDRO\DSC_01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7072"/>
            <a:ext cx="4572000" cy="2780928"/>
          </a:xfrm>
          <a:prstGeom prst="rect">
            <a:avLst/>
          </a:prstGeom>
          <a:noFill/>
        </p:spPr>
      </p:pic>
      <p:pic>
        <p:nvPicPr>
          <p:cNvPr id="6" name="Picture 5" descr="G:\100ANDRO\DSC_01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503540" y="3217540"/>
            <a:ext cx="2780928" cy="4499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Žiaci PŠ, CVČ, spolu 9 žiakov.</a:t>
            </a:r>
            <a:endParaRPr lang="sk-SK" sz="1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k-SK" dirty="0" smtClean="0"/>
              <a:t>Kreslenie chleba a pekárenských výrobkov...</a:t>
            </a:r>
            <a:endParaRPr lang="sk-SK" dirty="0"/>
          </a:p>
        </p:txBody>
      </p:sp>
      <p:pic>
        <p:nvPicPr>
          <p:cNvPr id="1026" name="Picture 2" descr="C:\Users\oliver\Desktop\Nový priečinok (5)\Fotografia06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0400"/>
            <a:ext cx="3203848" cy="3657600"/>
          </a:xfrm>
          <a:prstGeom prst="rect">
            <a:avLst/>
          </a:prstGeom>
          <a:noFill/>
        </p:spPr>
      </p:pic>
      <p:pic>
        <p:nvPicPr>
          <p:cNvPr id="1027" name="Picture 3" descr="C:\Users\oliver\Desktop\Nový priečinok (5)\Fotografia06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200400"/>
            <a:ext cx="2969096" cy="3657600"/>
          </a:xfrm>
          <a:prstGeom prst="rect">
            <a:avLst/>
          </a:prstGeom>
          <a:noFill/>
        </p:spPr>
      </p:pic>
      <p:pic>
        <p:nvPicPr>
          <p:cNvPr id="1028" name="Picture 4" descr="C:\Users\oliver\Desktop\Nový priečinok (5)\Fotografia06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212976"/>
            <a:ext cx="2987824" cy="3645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Spojená škola, Valová 40, 921 01 Piešťany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sk-SK" dirty="0" smtClean="0"/>
              <a:t>Kontaktná osoba: Mgr. Jana Petrášová</a:t>
            </a:r>
          </a:p>
          <a:p>
            <a:pPr algn="just">
              <a:buNone/>
            </a:pPr>
            <a:r>
              <a:rPr lang="sk-SK" dirty="0" err="1" smtClean="0"/>
              <a:t>T.č</a:t>
            </a:r>
            <a:r>
              <a:rPr lang="sk-SK" dirty="0" smtClean="0"/>
              <a:t>.: 0907 289 737</a:t>
            </a:r>
          </a:p>
          <a:p>
            <a:pPr algn="just">
              <a:buNone/>
            </a:pPr>
            <a:r>
              <a:rPr lang="sk-SK" dirty="0" smtClean="0"/>
              <a:t>E-mail: </a:t>
            </a:r>
            <a:r>
              <a:rPr lang="sk-SK" dirty="0" err="1" smtClean="0">
                <a:hlinkClick r:id="rId2"/>
              </a:rPr>
              <a:t>j.petrasova@zoznam.sk</a:t>
            </a:r>
            <a:endParaRPr lang="sk-SK" dirty="0" smtClean="0"/>
          </a:p>
          <a:p>
            <a:pPr algn="just">
              <a:buNone/>
            </a:pPr>
            <a:r>
              <a:rPr lang="sk-SK" dirty="0" smtClean="0"/>
              <a:t>Počet žiakov školy: 66 žiakov</a:t>
            </a:r>
          </a:p>
          <a:p>
            <a:pPr algn="just">
              <a:buNone/>
            </a:pPr>
            <a:r>
              <a:rPr lang="sk-SK" dirty="0" smtClean="0"/>
              <a:t>Najaktívnejšia triedy: PŠ, 9. BV, 1. A</a:t>
            </a:r>
          </a:p>
          <a:p>
            <a:pPr algn="just">
              <a:buNone/>
            </a:pPr>
            <a:r>
              <a:rPr lang="sk-SK" dirty="0" smtClean="0"/>
              <a:t>Triedni učitelia: Mgr. Jana Petrášová, Mgr. Mária </a:t>
            </a:r>
            <a:r>
              <a:rPr lang="sk-SK" dirty="0" err="1" smtClean="0"/>
              <a:t>Šimorová</a:t>
            </a:r>
            <a:r>
              <a:rPr lang="sk-SK" dirty="0" smtClean="0"/>
              <a:t>, Alžbeta </a:t>
            </a:r>
            <a:r>
              <a:rPr lang="sk-SK" dirty="0" err="1" smtClean="0"/>
              <a:t>Kosková</a:t>
            </a:r>
            <a:r>
              <a:rPr lang="sk-SK" dirty="0" smtClean="0"/>
              <a:t>, Mgr. Monika </a:t>
            </a:r>
            <a:r>
              <a:rPr lang="sk-SK" dirty="0" err="1" smtClean="0"/>
              <a:t>Danišková</a:t>
            </a:r>
            <a:r>
              <a:rPr lang="sk-SK" dirty="0" smtClean="0"/>
              <a:t>, Mgr. Zuzana Pažitná</a:t>
            </a:r>
          </a:p>
          <a:p>
            <a:pPr algn="just">
              <a:buNone/>
            </a:pPr>
            <a:r>
              <a:rPr lang="sk-SK" dirty="0" smtClean="0"/>
              <a:t>Téma dňa: Chlieb, pečivo, obilniny, cestoviny</a:t>
            </a:r>
          </a:p>
          <a:p>
            <a:pPr algn="just">
              <a:buNone/>
            </a:pPr>
            <a:r>
              <a:rPr lang="sk-SK" sz="1800" smtClean="0"/>
              <a:t>                       </a:t>
            </a:r>
            <a:endParaRPr lang="sk-SK" sz="2000" dirty="0" smtClean="0"/>
          </a:p>
          <a:p>
            <a:pPr algn="just">
              <a:buNone/>
            </a:pPr>
            <a:r>
              <a:rPr lang="sk-SK" sz="3000" dirty="0" smtClean="0"/>
              <a:t>Celkový počet žiakov školy: 120 žiakov</a:t>
            </a:r>
            <a:endParaRPr lang="sk-SK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Původ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ůvod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ůvod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257</TotalTime>
  <Words>403</Words>
  <Application>Microsoft Office PowerPoint</Application>
  <PresentationFormat>Prezentácia na obrazovke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Původ</vt:lpstr>
      <vt:lpstr>Chlieb, pečivo, obilniny, cestoviny, zemiaky</vt:lpstr>
      <vt:lpstr>Aktivity</vt:lpstr>
      <vt:lpstr>Žiaci PŠ, B - variantu, spolu: 6 žiakov.</vt:lpstr>
      <vt:lpstr>Žiaci PŠ, B – variantu, C – variantu, CVČ, spolu 32 žiakov.</vt:lpstr>
      <vt:lpstr>Žiaci PŠ, B – variantu, C – variantu, CVČ, spolu 32 žiakov.</vt:lpstr>
      <vt:lpstr>Žiaci PŠ, B – variantu, C – variantu, CVČ, spolu 32 žiakov.</vt:lpstr>
      <vt:lpstr>Žiaci PŠ, A – variantu, B – variantu, C – variantu, CVČ, spolu 63žiakov.</vt:lpstr>
      <vt:lpstr>Žiaci PŠ, B – variantu, C – variantu, CVČ, spolu 32 žiakov.</vt:lpstr>
      <vt:lpstr>Žiaci PŠ, B – variantu, C – variantu, žiaci s autizmom,  CVČ, spolu 35 žiakov.</vt:lpstr>
      <vt:lpstr>Žiaci PŠ, A – variantu, B – variantu, C – variantu ,  žiaci s autizmom, CVČ, spolu 66 žiakov.</vt:lpstr>
      <vt:lpstr>Žiaci PŠ, B – variantu, C – variantu, žiaci s autizmom, CVČ, spolu 35 žiakov.</vt:lpstr>
      <vt:lpstr>Žiaci PŠ, CVČ, spolu 9 žiakov.</vt:lpstr>
      <vt:lpstr>Spojená škola, Valová 40, 921 01 Piešťany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Chlieb, pečivo, obilniny, cestoviny, zemiaky.</dc:title>
  <dc:creator>oliver</dc:creator>
  <cp:lastModifiedBy>Uzivatel</cp:lastModifiedBy>
  <cp:revision>46</cp:revision>
  <dcterms:created xsi:type="dcterms:W3CDTF">2016-10-17T16:11:10Z</dcterms:created>
  <dcterms:modified xsi:type="dcterms:W3CDTF">2016-10-26T17:19:31Z</dcterms:modified>
</cp:coreProperties>
</file>